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1CD3B-404B-4F97-B926-5FB294D8F2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626C14-8EF8-4065-81FF-397796D218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096418-4CB2-491B-BA02-A823853FC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7AB2-009F-46D8-A188-BC9D5D182A1A}" type="datetimeFigureOut">
              <a:rPr lang="ar-SA" smtClean="0"/>
              <a:t>26/10/1446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DCFE8A-1BF8-4DE8-97C0-22CE796DD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3C599F-A7F1-4613-9C98-D9E47EEDB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F2A33-793F-428B-A22B-3AEAF5B1C8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88192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3F76E-D27B-4B53-B9A7-28F7BF491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AAC43F-E40B-49BC-9981-394526A165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CE071-1492-43E2-B508-A4259311E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7AB2-009F-46D8-A188-BC9D5D182A1A}" type="datetimeFigureOut">
              <a:rPr lang="ar-SA" smtClean="0"/>
              <a:t>26/10/1446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C742DA-8715-4A10-B522-F55E51D92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42A88-B429-4862-88AF-86B7C7F57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F2A33-793F-428B-A22B-3AEAF5B1C8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424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31A305-EC16-4B0B-8659-19D9D02012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8BA921-0BDC-4871-98C9-A24D17196F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64D405-F9B3-4B19-BC6A-61470603E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7AB2-009F-46D8-A188-BC9D5D182A1A}" type="datetimeFigureOut">
              <a:rPr lang="ar-SA" smtClean="0"/>
              <a:t>26/10/1446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0DE2AF-8FD8-4FCF-B944-378031CB7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89EE81-E62F-4663-B743-1732588E2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F2A33-793F-428B-A22B-3AEAF5B1C8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43510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F62CA-6C25-479F-B81B-12BE57FC5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CE3E9-C917-4473-BA25-F3EE53FFCD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E5AF0-01FF-4817-83B7-ABE3805F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7AB2-009F-46D8-A188-BC9D5D182A1A}" type="datetimeFigureOut">
              <a:rPr lang="ar-SA" smtClean="0"/>
              <a:t>26/10/1446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B2428-773D-4A0A-A8D3-C73D7B606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4B6DA0-A8C2-4A4D-B790-32BF958CD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F2A33-793F-428B-A22B-3AEAF5B1C8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87464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1164A-C600-481D-8ED3-5D0D97AFB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0E9B47-CFEA-44C6-97BE-4D58CE8A3B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E991C-F456-4E16-8DE9-BC7D9AE5D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7AB2-009F-46D8-A188-BC9D5D182A1A}" type="datetimeFigureOut">
              <a:rPr lang="ar-SA" smtClean="0"/>
              <a:t>26/10/1446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65E73-54DA-40C7-9D2A-0A0129119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277507-1431-4ED8-A0AA-9FB88BD6E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F2A33-793F-428B-A22B-3AEAF5B1C8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31936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06B76-2E4E-4D96-8E32-E52D88B2D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C16E38-E0CC-4DE6-A531-B70107FAA2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DB2526-38C8-4BD2-B07F-15F1709C4B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26F839-3370-421B-B656-03BA977DD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7AB2-009F-46D8-A188-BC9D5D182A1A}" type="datetimeFigureOut">
              <a:rPr lang="ar-SA" smtClean="0"/>
              <a:t>26/10/1446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9220DD-27B9-4E6C-8FB2-00A64D65E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113482-3501-4049-9C4A-CE7B51351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F2A33-793F-428B-A22B-3AEAF5B1C8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3419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01733-BB70-484A-AD99-CF381D77F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E1EDF5-5171-4F7A-B987-F3D402CA64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0C3DA4-2835-4E73-8F22-55237FD078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459FBF-F3D3-49E3-8175-93A603F100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3E10A3-0002-4C69-B129-F7968E64CB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9B5EDC-4E60-4ACD-9DAC-423B68FD8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7AB2-009F-46D8-A188-BC9D5D182A1A}" type="datetimeFigureOut">
              <a:rPr lang="ar-SA" smtClean="0"/>
              <a:t>26/10/1446</a:t>
            </a:fld>
            <a:endParaRPr lang="ar-S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911E1E-3D08-467F-B6EC-663192FF9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2754B6-F0BA-4299-AF78-37766F142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F2A33-793F-428B-A22B-3AEAF5B1C8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1669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30413-0973-408D-85AC-96F52CAC6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0D67A-4A56-4E68-80FB-A293A6AB1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7AB2-009F-46D8-A188-BC9D5D182A1A}" type="datetimeFigureOut">
              <a:rPr lang="ar-SA" smtClean="0"/>
              <a:t>26/10/1446</a:t>
            </a:fld>
            <a:endParaRPr lang="ar-S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DCF6F6-A544-4D09-98C2-CDB723575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D3684B-6C4A-493B-8343-C4B312821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F2A33-793F-428B-A22B-3AEAF5B1C8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6119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FED883-CA0C-4A14-8FE0-950784339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7AB2-009F-46D8-A188-BC9D5D182A1A}" type="datetimeFigureOut">
              <a:rPr lang="ar-SA" smtClean="0"/>
              <a:t>26/10/1446</a:t>
            </a:fld>
            <a:endParaRPr lang="ar-S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EF6E4E-0B59-4401-B5DD-F7304A820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723524-7C47-4891-93CF-A85594D5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F2A33-793F-428B-A22B-3AEAF5B1C8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05053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F9A44-7351-424C-AE96-ED184DBAE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0F986-5DFA-46F4-B9C1-4F3B24ABB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44C05D-A012-4CC8-974E-F2E01D147B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9413C0-1BF3-4EDE-A116-0D60E1D34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7AB2-009F-46D8-A188-BC9D5D182A1A}" type="datetimeFigureOut">
              <a:rPr lang="ar-SA" smtClean="0"/>
              <a:t>26/10/1446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B8995E-7942-49F4-9D55-E02FB01DD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6E0483-B576-46F4-AD13-C181AD84D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F2A33-793F-428B-A22B-3AEAF5B1C8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11017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2D9B5-DA48-4A95-AFA3-49909FA66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57FA38-C309-4283-BE62-5ADE50E671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174757-48F9-471B-8531-507FFACFF8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5F0854-5C71-4092-AC85-99CA06496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A7AB2-009F-46D8-A188-BC9D5D182A1A}" type="datetimeFigureOut">
              <a:rPr lang="ar-SA" smtClean="0"/>
              <a:t>26/10/1446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DB3DE7-6CB7-4A25-820D-2309B16B8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5111EC-E23C-447B-949F-167EB34C0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F2A33-793F-428B-A22B-3AEAF5B1C8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9439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D0E580-0812-4839-8D3B-6CA98962B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ED33A1-8FBC-4885-B174-F15CF58066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7928F3-C812-4797-9945-5501C50E51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A7AB2-009F-46D8-A188-BC9D5D182A1A}" type="datetimeFigureOut">
              <a:rPr lang="ar-SA" smtClean="0"/>
              <a:t>26/10/1446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D79B5-033B-4DCC-9228-9B92F72D1A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4486FF-1588-4F30-B705-C483F5D4F4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F2A33-793F-428B-A22B-3AEAF5B1C8F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22106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1F3864"/>
                </a:solidFill>
                <a:latin typeface="Poppins,Bold"/>
              </a:rPr>
              <a:t>Document components</a:t>
            </a:r>
            <a:r>
              <a:rPr lang="en-US" sz="3200" b="1" dirty="0">
                <a:solidFill>
                  <a:srgbClr val="1F3864"/>
                </a:solidFill>
                <a:effectLst/>
                <a:latin typeface="Poppins,Bold"/>
              </a:rPr>
              <a:t>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91913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Modern Office files (.pptx, .xlsx, .docx) are based on the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OpenXML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 format, which is a structure containing multiple files compressed within a ZIP file. 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If you change the file extension from .docx to .zip and then unzip it, you will find: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/word → contains the contents of the main document.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/xl → in the case of Excel files.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/ppt → in the case of PowerPoint.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_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rels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/ → data on the relationships between the files.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/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docProps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→ File metadata (such as author and date).</a:t>
            </a: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123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1F3864"/>
                </a:solidFill>
                <a:effectLst/>
                <a:latin typeface="Poppins,Bold"/>
              </a:rPr>
              <a:t>Exploit types: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919133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1. Macro Exploits: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A macro or code written in VBA (Visual Basic for Applications) is embedded within a document, which executes malicious code when the file is opened.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This method is used to download malware or run PowerShell scripts on the device.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2. OLE (Object Linking and Embedding) Exploits: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Attackers exploit unpatched vulnerabilities in Microsoft Office, such as: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CVE-2017-11882: A vulnerability in the Equation Editor that enables code execution without requiring user interaction.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CVE-2021-40444: A vulnerability in MSHTML exploited via Word documents to invoke malicious downloads from the internet.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3. Phishing Links: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Malicious links are embedded within a document, and when clicked, the victim is redirected to fake pages designed to steal login credentials.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Bit.ly or link shortening services are often used to hide the real link.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4. Uploading and Executing Malicious Payloads via DDE (Dynamic Data Exchange):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DDE is used to exchange data between documents and other programs.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This feature can be exploited to execute PowerShell commands as soon as the document is opened, without having to run the macro itself!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5</a:t>
            </a:r>
            <a:r>
              <a:rPr lang="en-US" sz="2000">
                <a:latin typeface="Poppins" panose="00000500000000000000" pitchFamily="2" charset="0"/>
                <a:cs typeface="Poppins" panose="00000500000000000000" pitchFamily="2" charset="0"/>
              </a:rPr>
              <a:t>. 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Using XML-Armed Documents (Office Open XML):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Some attacks use DOCX/XLSX/PPTX documents instead of DOC/XLS/PPT, modifying the internal XML files to insert malicious code (note the differences in file extensions).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This allows attacks to be executed without the need for macros or scripts.</a:t>
            </a:r>
          </a:p>
        </p:txBody>
      </p:sp>
    </p:spTree>
    <p:extLst>
      <p:ext uri="{BB962C8B-B14F-4D97-AF65-F5344CB8AC3E}">
        <p14:creationId xmlns:p14="http://schemas.microsoft.com/office/powerpoint/2010/main" val="2524445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374</Words>
  <Application>Microsoft Office PowerPoint</Application>
  <PresentationFormat>Widescreen</PresentationFormat>
  <Paragraphs>25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Poppins</vt:lpstr>
      <vt:lpstr>Poppins,Bold</vt:lpstr>
      <vt:lpstr>Office Theme</vt:lpstr>
      <vt:lpstr>Document components:</vt:lpstr>
      <vt:lpstr>Exploit types: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Header:</dc:title>
  <dc:creator>Moooha Fawze</dc:creator>
  <cp:lastModifiedBy>Moooha Fawze</cp:lastModifiedBy>
  <cp:revision>11</cp:revision>
  <dcterms:created xsi:type="dcterms:W3CDTF">2025-04-22T13:29:08Z</dcterms:created>
  <dcterms:modified xsi:type="dcterms:W3CDTF">2025-04-24T15:35:49Z</dcterms:modified>
</cp:coreProperties>
</file>